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13160-E525-47F5-B948-18524EF017CC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D6912-FBF8-442A-9EDF-1F40C4B5B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92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Spanish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Spanish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Spanish III PAP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World Languages - Spanish III PAP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engage in oral and written exchanges of learned material to socialize and to provide and obtain information.[1A]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influence of one language and culture on another.[4C]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284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the language both within and beyond the school setting through activities such as participating in cultural events and using technology to communicate.[5A]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445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show evidence of becoming a lifelong learner by using the language for personal enrichment and career development.[5B]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49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demonstrate understanding of simple, clearly spoken, and written language such as simple stories, high-frequency commands, and brief instructions when dealing with familiar topics.[1B]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306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 information using familiar words, phrases, and sentences to listeners and readers.[1C]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92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practices (what people do) and how they are related to the perspectives (how people perceive things) of the cultures studied.[2A]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712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products (what people create) and how they are related to the perspectives (how people perceive things) of the cultures studied.[2B]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448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resources (that may include technology) in the language and cultures being studied to gain access to information.[3A]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783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the language to obtain, reinforce, or expand knowledge of other subject areas.[3B]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45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nature of language through comparisons of the student's own language and the language studied.[4A]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035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concept of culture through comparisons of the student's own culture and the cultures studied.[4B]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968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375</Words>
  <Application>Microsoft Office PowerPoint</Application>
  <PresentationFormat>On-screen Show (4:3)</PresentationFormat>
  <Paragraphs>37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9</cp:revision>
  <cp:lastPrinted>2014-10-23T19:25:21Z</cp:lastPrinted>
  <dcterms:created xsi:type="dcterms:W3CDTF">2014-10-20T16:17:28Z</dcterms:created>
  <dcterms:modified xsi:type="dcterms:W3CDTF">2014-10-23T19:40:48Z</dcterms:modified>
</cp:coreProperties>
</file>